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303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841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31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198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58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424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091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597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989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054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16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3E260-3615-4227-8201-5DD84E6015EB}" type="datetimeFigureOut">
              <a:rPr lang="hu-HU" smtClean="0"/>
              <a:t>2021. 04. 19.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118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view/668AISaVLo7pRr7TFpn5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420624"/>
            <a:ext cx="9144000" cy="386791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Pedig jó ötletnek tűnt csapat </a:t>
            </a:r>
            <a:r>
              <a:rPr lang="hu-HU" dirty="0" err="1" smtClean="0"/>
              <a:t>prezi</a:t>
            </a:r>
            <a:r>
              <a:rPr lang="hu-HU" dirty="0" smtClean="0"/>
              <a:t> linkje:</a:t>
            </a:r>
            <a:br>
              <a:rPr lang="hu-HU" dirty="0" smtClean="0"/>
            </a:br>
            <a:r>
              <a:rPr lang="hu-HU" u="sng" dirty="0">
                <a:hlinkClick r:id="rId2"/>
              </a:rPr>
              <a:t>https://prezi.com/view/668AISaVLo7pRr7TFpn5/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608576"/>
            <a:ext cx="9144000" cy="649224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067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Szélesvásznú</PresentationFormat>
  <Paragraphs>1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Pedig jó ötletnek tűnt csapat prezi linkje: https://prezi.com/view/668AISaVLo7pRr7TFpn5/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Pedig jó ötletnek tűnt csapat prezi linkje: https://prezi.com/view/668AISaVLo7pRr7TFpn5/ </dc:title>
  <dc:creator>Pintér Szilvia</dc:creator>
  <cp:lastModifiedBy>Pintér Szilvia</cp:lastModifiedBy>
  <cp:revision>1</cp:revision>
  <dcterms:created xsi:type="dcterms:W3CDTF">2021-04-19T14:35:25Z</dcterms:created>
  <dcterms:modified xsi:type="dcterms:W3CDTF">2021-04-19T14:36:22Z</dcterms:modified>
</cp:coreProperties>
</file>